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82" r:id="rId5"/>
    <p:sldId id="283" r:id="rId6"/>
    <p:sldId id="28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3878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0962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7448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Mary, Show Us the Way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3059859"/>
            <a:ext cx="8458200" cy="21099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Mary, show us the way,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Show us the way to love Jesus.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Mary, help us to pray,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Help us to pray to our God.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Mary, Show Us the Way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25896"/>
            <a:ext cx="8458200" cy="22062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Mary is mother to Jesus,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Mary is our mother too.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Mary will help us and lead us and guide us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In everything that we do.</a:t>
            </a: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74033"/>
            <a:ext cx="8458200" cy="21099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Mary, show us the way,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Show us the way to love Jesus.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Mary, help us to pray,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Help us to pray to our God.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6784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25896"/>
            <a:ext cx="8458200" cy="22062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Mary was specially chosen,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are chosen too.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Mary can teach us to trust and to listen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To what God wants us to do.</a:t>
            </a:r>
          </a:p>
        </p:txBody>
      </p:sp>
    </p:spTree>
    <p:extLst>
      <p:ext uri="{BB962C8B-B14F-4D97-AF65-F5344CB8AC3E}">
        <p14:creationId xmlns:p14="http://schemas.microsoft.com/office/powerpoint/2010/main" val="3537710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3059859"/>
            <a:ext cx="8458200" cy="21099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Mary, show us the way,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Show us the way to love Jesus.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Mary, help us to pray,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Help us to pray to our God.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Mary, Show Us the Way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6332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168</Words>
  <Application>Microsoft Office PowerPoint</Application>
  <PresentationFormat>Widescreen</PresentationFormat>
  <Paragraphs>28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24</cp:revision>
  <dcterms:created xsi:type="dcterms:W3CDTF">2016-02-03T06:15:21Z</dcterms:created>
  <dcterms:modified xsi:type="dcterms:W3CDTF">2016-02-03T07:30:27Z</dcterms:modified>
</cp:coreProperties>
</file>